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9" r:id="rId5"/>
    <p:sldId id="261" r:id="rId6"/>
    <p:sldId id="258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6893" autoAdjust="0"/>
  </p:normalViewPr>
  <p:slideViewPr>
    <p:cSldViewPr snapToGrid="0">
      <p:cViewPr varScale="1">
        <p:scale>
          <a:sx n="96" d="100"/>
          <a:sy n="96" d="100"/>
        </p:scale>
        <p:origin x="115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6DE477-C993-4D85-9E4C-1E59372541D1}" type="datetimeFigureOut">
              <a:rPr lang="en-US" smtClean="0"/>
              <a:t>4/22/2017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89767-E42A-4A07-AA3E-EAF5D1238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84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*Emphasize</a:t>
            </a:r>
            <a:r>
              <a:rPr lang="en-US" baseline="0" dirty="0"/>
              <a:t> that we want the wasted food from supermarkets, not normal sale goods</a:t>
            </a:r>
          </a:p>
          <a:p>
            <a:r>
              <a:rPr lang="en-US" baseline="0" dirty="0"/>
              <a:t>*43 billion pounds of food purchased from stores was thrown away(10% of food purchased) –CNBC</a:t>
            </a:r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89767-E42A-4A07-AA3E-EAF5D12388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4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en-US" baseline="0" dirty="0"/>
              <a:t> are unique because we let food banks identify what they need the most (dairy/proteins)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89767-E42A-4A07-AA3E-EAF5D12388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53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</a:t>
            </a:r>
            <a:r>
              <a:rPr lang="en-US" baseline="0" dirty="0"/>
              <a:t>R = corporate social </a:t>
            </a:r>
            <a:r>
              <a:rPr lang="en-US" baseline="0" dirty="0" err="1"/>
              <a:t>repsonsibility</a:t>
            </a:r>
            <a:endParaRPr lang="en-US" dirty="0"/>
          </a:p>
          <a:p>
            <a:r>
              <a:rPr lang="en-US" dirty="0"/>
              <a:t>$144 per ton for disposal in King County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89767-E42A-4A07-AA3E-EAF5D12388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31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4/22/2017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0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eedingamerica.org/about-us/about-feeding-america/partners/food-and-fund-partners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Feed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Adrian Kwong, Ahmed </a:t>
            </a:r>
            <a:r>
              <a:rPr lang="en-US" dirty="0" err="1"/>
              <a:t>AlMadan</a:t>
            </a:r>
            <a:r>
              <a:rPr lang="en-US" dirty="0"/>
              <a:t>, </a:t>
            </a:r>
            <a:r>
              <a:rPr lang="en-US" dirty="0" err="1"/>
              <a:t>OmarAlShangiti</a:t>
            </a:r>
            <a:r>
              <a:rPr lang="en-US" dirty="0"/>
              <a:t>, </a:t>
            </a:r>
            <a:r>
              <a:rPr lang="en-US" dirty="0" err="1"/>
              <a:t>Xiaoyu</a:t>
            </a:r>
            <a:r>
              <a:rPr lang="en-US" dirty="0"/>
              <a:t> Qu,</a:t>
            </a:r>
          </a:p>
          <a:p>
            <a:r>
              <a:rPr lang="en-US" dirty="0" err="1"/>
              <a:t>Qiaosi</a:t>
            </a:r>
            <a:r>
              <a:rPr lang="en-US" dirty="0"/>
              <a:t> Wang</a:t>
            </a:r>
          </a:p>
        </p:txBody>
      </p:sp>
    </p:spTree>
    <p:extLst>
      <p:ext uri="{BB962C8B-B14F-4D97-AF65-F5344CB8AC3E}">
        <p14:creationId xmlns:p14="http://schemas.microsoft.com/office/powerpoint/2010/main" val="4138571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Zero Hunger</a:t>
            </a:r>
          </a:p>
          <a:p>
            <a:pPr lvl="1"/>
            <a:r>
              <a:rPr lang="en-US" dirty="0"/>
              <a:t>One in eight Americans face hunger</a:t>
            </a:r>
          </a:p>
          <a:p>
            <a:pPr lvl="1"/>
            <a:r>
              <a:rPr lang="en-US" dirty="0"/>
              <a:t>795 million people out of 7.3 billion in the world were starving in 2014-2016</a:t>
            </a:r>
          </a:p>
          <a:p>
            <a:pPr lvl="1"/>
            <a:r>
              <a:rPr lang="en-US" dirty="0"/>
              <a:t>Food banks don’t have specific food such as dairy and protein products</a:t>
            </a:r>
          </a:p>
          <a:p>
            <a:pPr lvl="1"/>
            <a:r>
              <a:rPr lang="en-US" dirty="0"/>
              <a:t>Super markets still waste food.</a:t>
            </a:r>
          </a:p>
          <a:p>
            <a:pPr lvl="2"/>
            <a:r>
              <a:rPr lang="en-US" dirty="0"/>
              <a:t>13.3 billion tons of food are wasted by supermarkets yearly (</a:t>
            </a:r>
            <a:r>
              <a:rPr lang="en-US" dirty="0" err="1"/>
              <a:t>BusinessInsider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We are trying to increase food resources to food banks by matching supermarkets to food banks</a:t>
            </a:r>
          </a:p>
        </p:txBody>
      </p:sp>
    </p:spTree>
    <p:extLst>
      <p:ext uri="{BB962C8B-B14F-4D97-AF65-F5344CB8AC3E}">
        <p14:creationId xmlns:p14="http://schemas.microsoft.com/office/powerpoint/2010/main" val="188347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Connect supermarkets to food banks</a:t>
            </a:r>
          </a:p>
          <a:p>
            <a:pPr lvl="1"/>
            <a:r>
              <a:rPr lang="en-US" dirty="0"/>
              <a:t>Users: Food bank, supermarkets and drivers</a:t>
            </a:r>
          </a:p>
          <a:p>
            <a:pPr lvl="1"/>
            <a:r>
              <a:rPr lang="en-US" dirty="0"/>
              <a:t>Function: Supermarkets input what they are going to donate</a:t>
            </a:r>
          </a:p>
          <a:p>
            <a:pPr lvl="2"/>
            <a:r>
              <a:rPr lang="en-US" dirty="0"/>
              <a:t>Food bank inputs what they need the most</a:t>
            </a:r>
          </a:p>
          <a:p>
            <a:pPr lvl="2"/>
            <a:r>
              <a:rPr lang="en-US" dirty="0"/>
              <a:t>Drivers get notified when to pick up and where to drop off items</a:t>
            </a:r>
          </a:p>
          <a:p>
            <a:pPr lvl="1"/>
            <a:r>
              <a:rPr lang="en-US" dirty="0"/>
              <a:t>Transportation: Volunteers will go to supermarkets, pick up donation items, and drop them off at food banks depending on what they need</a:t>
            </a:r>
          </a:p>
          <a:p>
            <a:r>
              <a:rPr lang="en-US" dirty="0"/>
              <a:t>Introduce app to food banks who will act as influencers to the supermarkets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247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rely on donations from individuals and CSR companies to fund our operations</a:t>
            </a:r>
          </a:p>
          <a:p>
            <a:pPr lvl="1"/>
            <a:r>
              <a:rPr lang="en-US" dirty="0"/>
              <a:t>Companies like Walmart, Target, Starbucks, and Albertsons support the Feeding America organization</a:t>
            </a:r>
          </a:p>
          <a:p>
            <a:r>
              <a:rPr lang="en-US" dirty="0"/>
              <a:t>We help companies save money by taking care of food disposal</a:t>
            </a:r>
          </a:p>
        </p:txBody>
      </p:sp>
    </p:spTree>
    <p:extLst>
      <p:ext uri="{BB962C8B-B14F-4D97-AF65-F5344CB8AC3E}">
        <p14:creationId xmlns:p14="http://schemas.microsoft.com/office/powerpoint/2010/main" val="2427476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 the app to supermarkets and food banks</a:t>
            </a:r>
          </a:p>
          <a:p>
            <a:r>
              <a:rPr lang="en-US" dirty="0"/>
              <a:t>Doesn’t </a:t>
            </a:r>
            <a:r>
              <a:rPr lang="en-US"/>
              <a:t>take many </a:t>
            </a:r>
            <a:r>
              <a:rPr lang="en-US" dirty="0"/>
              <a:t>resources to expand</a:t>
            </a:r>
          </a:p>
          <a:p>
            <a:pPr lvl="1"/>
            <a:r>
              <a:rPr lang="en-US" dirty="0"/>
              <a:t>Give supermarkets and food banks the app</a:t>
            </a:r>
          </a:p>
          <a:p>
            <a:pPr lvl="1"/>
            <a:r>
              <a:rPr lang="en-US" dirty="0"/>
              <a:t>Hire/get more volunteers</a:t>
            </a:r>
          </a:p>
          <a:p>
            <a:pPr lvl="2"/>
            <a:r>
              <a:rPr lang="en-US" dirty="0"/>
              <a:t>Volunteers can get benefits for delivering food such as a share of the food they transport</a:t>
            </a:r>
          </a:p>
          <a:p>
            <a:pPr lvl="2"/>
            <a:r>
              <a:rPr lang="en-US" dirty="0"/>
              <a:t>Some sponsor benefits (such as gift cards)</a:t>
            </a:r>
          </a:p>
        </p:txBody>
      </p:sp>
    </p:spTree>
    <p:extLst>
      <p:ext uri="{BB962C8B-B14F-4D97-AF65-F5344CB8AC3E}">
        <p14:creationId xmlns:p14="http://schemas.microsoft.com/office/powerpoint/2010/main" val="191115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4" name="Donor Login - Deliver by driv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1176" y="2610471"/>
            <a:ext cx="2490787" cy="3317875"/>
          </a:xfrm>
        </p:spPr>
      </p:pic>
      <p:pic>
        <p:nvPicPr>
          <p:cNvPr id="5" name="Donor Login - Deliver Myself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25702" y="2610472"/>
            <a:ext cx="2519136" cy="33178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33455" y="2854036"/>
            <a:ext cx="3144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Donor Login</a:t>
            </a:r>
          </a:p>
          <a:p>
            <a:pPr marL="342900" indent="-342900">
              <a:buAutoNum type="arabicPeriod"/>
            </a:pPr>
            <a:r>
              <a:rPr lang="en-US" dirty="0"/>
              <a:t>Deliver by driver</a:t>
            </a:r>
          </a:p>
          <a:p>
            <a:pPr marL="342900" indent="-342900">
              <a:buAutoNum type="arabicPeriod"/>
            </a:pPr>
            <a:r>
              <a:rPr lang="en-US" dirty="0"/>
              <a:t>Deliver myself</a:t>
            </a:r>
          </a:p>
        </p:txBody>
      </p:sp>
    </p:spTree>
    <p:extLst>
      <p:ext uri="{BB962C8B-B14F-4D97-AF65-F5344CB8AC3E}">
        <p14:creationId xmlns:p14="http://schemas.microsoft.com/office/powerpoint/2010/main" val="4189881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5" name="Driver Logi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13886" y="2585172"/>
            <a:ext cx="2490787" cy="3317875"/>
          </a:xfrm>
        </p:spPr>
      </p:pic>
      <p:sp>
        <p:nvSpPr>
          <p:cNvPr id="4" name="TextBox 3"/>
          <p:cNvSpPr txBox="1"/>
          <p:nvPr/>
        </p:nvSpPr>
        <p:spPr>
          <a:xfrm>
            <a:off x="4433455" y="2854036"/>
            <a:ext cx="3144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1.Driver Login</a:t>
            </a:r>
          </a:p>
          <a:p>
            <a:r>
              <a:rPr lang="en-US" dirty="0"/>
              <a:t>2. Food Bank Login</a:t>
            </a:r>
          </a:p>
        </p:txBody>
      </p:sp>
      <p:pic>
        <p:nvPicPr>
          <p:cNvPr id="6" name="Foodbank Login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85253" y="2588134"/>
            <a:ext cx="2488766" cy="331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1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WorldHunger.org - http://www.worldhunger.org/2015-world-hunger-and-poverty-facts-and-statistics/</a:t>
            </a:r>
          </a:p>
          <a:p>
            <a:r>
              <a:rPr lang="en-US" dirty="0"/>
              <a:t>Business Insider - http://www.businessinsider.com/why-grocery-stores-throw-out-so-much-food-2014-10</a:t>
            </a:r>
          </a:p>
          <a:p>
            <a:r>
              <a:rPr lang="en-US" dirty="0"/>
              <a:t>http://www.fao.org/save-food/resources/keyfindings/en/</a:t>
            </a:r>
          </a:p>
          <a:p>
            <a:r>
              <a:rPr lang="en-US" dirty="0"/>
              <a:t>Feeding America - </a:t>
            </a:r>
            <a:r>
              <a:rPr lang="en-US" dirty="0">
                <a:hlinkClick r:id="rId2"/>
              </a:rPr>
              <a:t>http://www.feedingamerica.org/about-us/about-feeding-america/partners/food-and-fund-partners/</a:t>
            </a:r>
            <a:endParaRPr lang="en-US" dirty="0"/>
          </a:p>
          <a:p>
            <a:r>
              <a:rPr lang="en-US" dirty="0"/>
              <a:t>Rainier Valley Food Bank</a:t>
            </a:r>
          </a:p>
          <a:p>
            <a:r>
              <a:rPr lang="en-US" dirty="0"/>
              <a:t>North Helpline</a:t>
            </a:r>
          </a:p>
        </p:txBody>
      </p:sp>
    </p:spTree>
    <p:extLst>
      <p:ext uri="{BB962C8B-B14F-4D97-AF65-F5344CB8AC3E}">
        <p14:creationId xmlns:p14="http://schemas.microsoft.com/office/powerpoint/2010/main" val="16227977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175</TotalTime>
  <Words>373</Words>
  <Application>Microsoft Office PowerPoint</Application>
  <PresentationFormat>Widescreen</PresentationFormat>
  <Paragraphs>52</Paragraphs>
  <Slides>8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Organic</vt:lpstr>
      <vt:lpstr>Feed</vt:lpstr>
      <vt:lpstr>Problem Statement</vt:lpstr>
      <vt:lpstr>Concept</vt:lpstr>
      <vt:lpstr>Sustainability</vt:lpstr>
      <vt:lpstr>Expandability</vt:lpstr>
      <vt:lpstr>Prototype</vt:lpstr>
      <vt:lpstr>Prototype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 Food?</dc:title>
  <dc:creator>Adrian Kwong (Inspur Worldwide Services Ltd)</dc:creator>
  <cp:lastModifiedBy>Adrian Kwong (Inspur Worldwide Services Ltd)</cp:lastModifiedBy>
  <cp:revision>18</cp:revision>
  <dcterms:created xsi:type="dcterms:W3CDTF">2017-04-22T19:04:03Z</dcterms:created>
  <dcterms:modified xsi:type="dcterms:W3CDTF">2017-04-22T22:03:17Z</dcterms:modified>
</cp:coreProperties>
</file>

<file path=docProps/thumbnail.jpeg>
</file>